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15"/>
  </p:notesMasterIdLst>
  <p:sldIdLst>
    <p:sldId id="256" r:id="rId2"/>
    <p:sldId id="257" r:id="rId3"/>
    <p:sldId id="269" r:id="rId4"/>
    <p:sldId id="258" r:id="rId5"/>
    <p:sldId id="262" r:id="rId6"/>
    <p:sldId id="263" r:id="rId7"/>
    <p:sldId id="260" r:id="rId8"/>
    <p:sldId id="261" r:id="rId9"/>
    <p:sldId id="268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C2B"/>
    <a:srgbClr val="122D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>
        <p:scale>
          <a:sx n="78" d="100"/>
          <a:sy n="78" d="100"/>
        </p:scale>
        <p:origin x="1812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4301A-E530-4FA6-BBD9-C9D55150E8D8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6D25F-DB1C-45D9-B67C-68C7300F6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033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99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40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5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4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74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9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71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2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2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45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0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7395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pPr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33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pPr/>
              <a:t>10/23/2023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11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pPr/>
              <a:t>10/23/2023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464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49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DBD16-5BFB-4D9F-9646-C75D1B53BBB6}" type="datetimeFigureOut">
              <a:rPr lang="en-US" smtClean="0"/>
              <a:pPr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89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701070-9ABE-5FB0-90B2-49CFD5136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3624" y="1157150"/>
            <a:ext cx="8791575" cy="2387600"/>
          </a:xfrm>
        </p:spPr>
        <p:txBody>
          <a:bodyPr/>
          <a:lstStyle/>
          <a:p>
            <a:r>
              <a:rPr lang="en-GB" dirty="0"/>
              <a:t>Introduction to Arduino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DE1DD3D-A380-BBDF-14FA-B21D327CCE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5142" y="3636825"/>
            <a:ext cx="3381376" cy="706575"/>
          </a:xfrm>
        </p:spPr>
        <p:txBody>
          <a:bodyPr/>
          <a:lstStyle/>
          <a:p>
            <a:r>
              <a:rPr lang="en-GB" dirty="0"/>
              <a:t>IEEE City Robotics Society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0F1501-68A3-D075-0F2D-AD5FE1E48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0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ECC43-35CC-74D1-DD7A-02E411949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r>
              <a:rPr lang="en-GB" sz="1800" dirty="0"/>
              <a:t>Introduction </a:t>
            </a:r>
          </a:p>
          <a:p>
            <a:r>
              <a:rPr lang="en-GB" sz="1800" dirty="0"/>
              <a:t>Timeline of Events</a:t>
            </a:r>
          </a:p>
          <a:p>
            <a:r>
              <a:rPr lang="en-GB" sz="1800" dirty="0"/>
              <a:t>Follow the Line Competition Format</a:t>
            </a:r>
          </a:p>
          <a:p>
            <a:r>
              <a:rPr lang="en-GB" sz="1800" dirty="0"/>
              <a:t>Set up and Installation of Arduino</a:t>
            </a:r>
          </a:p>
          <a:p>
            <a:r>
              <a:rPr lang="en-GB" sz="1800" dirty="0"/>
              <a:t>Social Activities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46E2702-AD4D-134A-6EE8-99AD8623C7B5}"/>
              </a:ext>
            </a:extLst>
          </p:cNvPr>
          <p:cNvSpPr txBox="1"/>
          <p:nvPr/>
        </p:nvSpPr>
        <p:spPr>
          <a:xfrm>
            <a:off x="1699591" y="2599083"/>
            <a:ext cx="22927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Today’s Agenda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E9FF93-4297-EA6C-4F6F-8EEDD9D88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634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701070-9ABE-5FB0-90B2-49CFD5136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2563" y="959947"/>
            <a:ext cx="7082225" cy="706576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Committee Introduction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0F1501-68A3-D075-0F2D-AD5FE1E48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832635-C4BE-7699-DB79-CE9ACA092171}"/>
              </a:ext>
            </a:extLst>
          </p:cNvPr>
          <p:cNvSpPr txBox="1"/>
          <p:nvPr/>
        </p:nvSpPr>
        <p:spPr>
          <a:xfrm>
            <a:off x="2582563" y="1853514"/>
            <a:ext cx="87238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Co-chairs: Alan and Fatimah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Vice-Chair: Bansari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Treasurer – Zack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Social Media Officer – Jude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Teaching Assistants – Ali and Million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834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2">
            <a:extLst>
              <a:ext uri="{FF2B5EF4-FFF2-40B4-BE49-F238E27FC236}">
                <a16:creationId xmlns:a16="http://schemas.microsoft.com/office/drawing/2014/main" id="{9ACD3AF8-B16E-4174-8C1A-41F683C4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FF5EAD09-B81D-415F-8BCF-73C81AE05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9" name="Rectangle 5">
              <a:extLst>
                <a:ext uri="{FF2B5EF4-FFF2-40B4-BE49-F238E27FC236}">
                  <a16:creationId xmlns:a16="http://schemas.microsoft.com/office/drawing/2014/main" id="{CFB79010-8ED4-49EF-AFD2-F4D8C80B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4649B869-006E-42B5-9DDC-21049B130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443096BD-333F-48B6-8220-D1F9793E40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Rectangle 8">
              <a:extLst>
                <a:ext uri="{FF2B5EF4-FFF2-40B4-BE49-F238E27FC236}">
                  <a16:creationId xmlns:a16="http://schemas.microsoft.com/office/drawing/2014/main" id="{1A45BB9A-7E84-4B9B-923A-270A97F852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D7D7C768-2F76-4DE2-A807-1B9FFF816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1870B32E-EE42-470E-B543-CA55AEC8CA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EEF09120-11AA-4DB5-98A8-EC4923002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39CC463D-589C-461C-A234-0460EB06B8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B6516153-269A-421E-A021-CB3F3C5E1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45E14300-6C4A-4F77-915F-F3B25B023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993E312A-E6A6-4B52-ADE6-618ADC89B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2F0F3026-2480-472B-8C52-36812C81E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34E1C992-559D-4827-9F30-31A3CA7A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D9F2FB98-F443-498F-AAD9-694582568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75DBF6EC-ED50-43E4-8A8B-64CE86A88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FD854F40-AC43-4F21-9C62-2CE35CFD2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Freeform 21">
              <a:extLst>
                <a:ext uri="{FF2B5EF4-FFF2-40B4-BE49-F238E27FC236}">
                  <a16:creationId xmlns:a16="http://schemas.microsoft.com/office/drawing/2014/main" id="{62CCB560-494A-4F74-9DE4-068806A89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6F9A05F2-B5D2-4D8A-9A78-14E45C13F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A6373189-19BB-4BEC-84A3-432253E05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71AB3122-947A-44DB-B190-A2601C6C9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74B4109D-3AFC-4D44-87B1-0CDED3E63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id="{44AAD39F-F7C9-4D00-95E0-0465B4E85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C1DCAB8D-6EF6-4A84-8D0C-AA9226DEC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C407F97F-83CF-4703-B9E0-6335530E32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id="{0D8D2363-5D84-4CFF-89AA-3C93C859D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id="{0435A35C-AC99-4E12-8CB0-9C640DAA94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F20392CF-2256-4527-836B-2E6F88596E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Freeform 32">
              <a:extLst>
                <a:ext uri="{FF2B5EF4-FFF2-40B4-BE49-F238E27FC236}">
                  <a16:creationId xmlns:a16="http://schemas.microsoft.com/office/drawing/2014/main" id="{C52C3AD3-122C-4010-9C55-B0247F8CC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Rectangle 33">
              <a:extLst>
                <a:ext uri="{FF2B5EF4-FFF2-40B4-BE49-F238E27FC236}">
                  <a16:creationId xmlns:a16="http://schemas.microsoft.com/office/drawing/2014/main" id="{EFCB53ED-09C0-4AD7-9BBC-366833D5F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Freeform 34">
              <a:extLst>
                <a:ext uri="{FF2B5EF4-FFF2-40B4-BE49-F238E27FC236}">
                  <a16:creationId xmlns:a16="http://schemas.microsoft.com/office/drawing/2014/main" id="{6F309F52-BFCF-47D9-8089-BC049540DB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id="{5F9AE85F-C7AA-4761-B468-2E100829B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Freeform 36">
              <a:extLst>
                <a:ext uri="{FF2B5EF4-FFF2-40B4-BE49-F238E27FC236}">
                  <a16:creationId xmlns:a16="http://schemas.microsoft.com/office/drawing/2014/main" id="{2C81C778-91E5-4AE9-AACB-8566E7A28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6C56E0B4-58A0-4B2B-BD56-54121BB8D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88A29CFE-13A6-4509-946F-5C074F856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Freeform 39">
              <a:extLst>
                <a:ext uri="{FF2B5EF4-FFF2-40B4-BE49-F238E27FC236}">
                  <a16:creationId xmlns:a16="http://schemas.microsoft.com/office/drawing/2014/main" id="{00235A0A-018B-4499-AC16-AF83457BF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Freeform 40">
              <a:extLst>
                <a:ext uri="{FF2B5EF4-FFF2-40B4-BE49-F238E27FC236}">
                  <a16:creationId xmlns:a16="http://schemas.microsoft.com/office/drawing/2014/main" id="{861DF9B7-50DC-4EBE-8B23-97FE92DBB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Freeform 41">
              <a:extLst>
                <a:ext uri="{FF2B5EF4-FFF2-40B4-BE49-F238E27FC236}">
                  <a16:creationId xmlns:a16="http://schemas.microsoft.com/office/drawing/2014/main" id="{69673907-73D7-4729-A911-9BD078EC2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Freeform 42">
              <a:extLst>
                <a:ext uri="{FF2B5EF4-FFF2-40B4-BE49-F238E27FC236}">
                  <a16:creationId xmlns:a16="http://schemas.microsoft.com/office/drawing/2014/main" id="{4DC844D3-8053-4EE7-A286-50157B6FD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Freeform 43">
              <a:extLst>
                <a:ext uri="{FF2B5EF4-FFF2-40B4-BE49-F238E27FC236}">
                  <a16:creationId xmlns:a16="http://schemas.microsoft.com/office/drawing/2014/main" id="{D67575A0-A45A-4773-874C-16370E367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Freeform 44">
              <a:extLst>
                <a:ext uri="{FF2B5EF4-FFF2-40B4-BE49-F238E27FC236}">
                  <a16:creationId xmlns:a16="http://schemas.microsoft.com/office/drawing/2014/main" id="{4327252B-B62B-4DE0-A924-B7F6E40AD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Rectangle 45">
              <a:extLst>
                <a:ext uri="{FF2B5EF4-FFF2-40B4-BE49-F238E27FC236}">
                  <a16:creationId xmlns:a16="http://schemas.microsoft.com/office/drawing/2014/main" id="{778BC6A7-AC19-497B-A7C6-E447B2EBD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0" name="Freeform 46">
              <a:extLst>
                <a:ext uri="{FF2B5EF4-FFF2-40B4-BE49-F238E27FC236}">
                  <a16:creationId xmlns:a16="http://schemas.microsoft.com/office/drawing/2014/main" id="{4E79A87B-BF1F-437A-9FED-BE93025E5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Freeform 47">
              <a:extLst>
                <a:ext uri="{FF2B5EF4-FFF2-40B4-BE49-F238E27FC236}">
                  <a16:creationId xmlns:a16="http://schemas.microsoft.com/office/drawing/2014/main" id="{DFAAF3CC-B4E0-45C8-AC2D-EF0D6D823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" name="Freeform 48">
              <a:extLst>
                <a:ext uri="{FF2B5EF4-FFF2-40B4-BE49-F238E27FC236}">
                  <a16:creationId xmlns:a16="http://schemas.microsoft.com/office/drawing/2014/main" id="{A5A12C87-1E4A-4664-B2F4-A1C8B656F9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" name="Freeform 49">
              <a:extLst>
                <a:ext uri="{FF2B5EF4-FFF2-40B4-BE49-F238E27FC236}">
                  <a16:creationId xmlns:a16="http://schemas.microsoft.com/office/drawing/2014/main" id="{B3AF8230-4630-4505-ADDB-16A9B6B37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Freeform 50">
              <a:extLst>
                <a:ext uri="{FF2B5EF4-FFF2-40B4-BE49-F238E27FC236}">
                  <a16:creationId xmlns:a16="http://schemas.microsoft.com/office/drawing/2014/main" id="{33F93F6D-724D-42F3-AF1D-3081EAB5D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" name="Freeform 51">
              <a:extLst>
                <a:ext uri="{FF2B5EF4-FFF2-40B4-BE49-F238E27FC236}">
                  <a16:creationId xmlns:a16="http://schemas.microsoft.com/office/drawing/2014/main" id="{F5DD7A8F-FB67-4E79-80DB-0FAF3A098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" name="Freeform 52">
              <a:extLst>
                <a:ext uri="{FF2B5EF4-FFF2-40B4-BE49-F238E27FC236}">
                  <a16:creationId xmlns:a16="http://schemas.microsoft.com/office/drawing/2014/main" id="{7B140A84-E89E-4A80-9DF8-7BCA45F908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7" name="Freeform 53">
              <a:extLst>
                <a:ext uri="{FF2B5EF4-FFF2-40B4-BE49-F238E27FC236}">
                  <a16:creationId xmlns:a16="http://schemas.microsoft.com/office/drawing/2014/main" id="{279E1D6A-EFE2-44C6-A5BF-DFADF0DC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8" name="Freeform 54">
              <a:extLst>
                <a:ext uri="{FF2B5EF4-FFF2-40B4-BE49-F238E27FC236}">
                  <a16:creationId xmlns:a16="http://schemas.microsoft.com/office/drawing/2014/main" id="{C9FA2204-561F-4ABB-988C-03053820F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8BD7D04E-AC0A-424F-BC40-28842DAF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0" name="Freeform 56">
              <a:extLst>
                <a:ext uri="{FF2B5EF4-FFF2-40B4-BE49-F238E27FC236}">
                  <a16:creationId xmlns:a16="http://schemas.microsoft.com/office/drawing/2014/main" id="{32B616A2-FE09-47DD-B58C-12EE58B7C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1" name="Freeform 57">
              <a:extLst>
                <a:ext uri="{FF2B5EF4-FFF2-40B4-BE49-F238E27FC236}">
                  <a16:creationId xmlns:a16="http://schemas.microsoft.com/office/drawing/2014/main" id="{08C5EAF5-6064-484E-BA05-80D09D84E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2" name="Freeform 58">
              <a:extLst>
                <a:ext uri="{FF2B5EF4-FFF2-40B4-BE49-F238E27FC236}">
                  <a16:creationId xmlns:a16="http://schemas.microsoft.com/office/drawing/2014/main" id="{F11D90DF-D275-4725-884C-77E5E01D8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 useBgFill="1">
        <p:nvSpPr>
          <p:cNvPr id="114" name="Rectangle 113">
            <a:extLst>
              <a:ext uri="{FF2B5EF4-FFF2-40B4-BE49-F238E27FC236}">
                <a16:creationId xmlns:a16="http://schemas.microsoft.com/office/drawing/2014/main" id="{2F0EACBB-AB1D-4D11-AE26-0A672B87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EDEE0B57-C901-4422-9C96-B0E1A0D4D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2305051" cy="6858001"/>
            <a:chOff x="0" y="0"/>
            <a:chExt cx="2305051" cy="6858001"/>
          </a:xfrm>
          <a:solidFill>
            <a:schemeClr val="tx1">
              <a:alpha val="15000"/>
            </a:schemeClr>
          </a:solidFill>
          <a:effectLst/>
        </p:grpSpPr>
        <p:sp>
          <p:nvSpPr>
            <p:cNvPr id="117" name="Rectangle 5">
              <a:extLst>
                <a:ext uri="{FF2B5EF4-FFF2-40B4-BE49-F238E27FC236}">
                  <a16:creationId xmlns:a16="http://schemas.microsoft.com/office/drawing/2014/main" id="{DFB7752C-355B-405A-9E36-8A24B1C80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8" name="Freeform 6">
              <a:extLst>
                <a:ext uri="{FF2B5EF4-FFF2-40B4-BE49-F238E27FC236}">
                  <a16:creationId xmlns:a16="http://schemas.microsoft.com/office/drawing/2014/main" id="{D443A052-8BBA-4E89-8E02-7C0E57932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Freeform 7">
              <a:extLst>
                <a:ext uri="{FF2B5EF4-FFF2-40B4-BE49-F238E27FC236}">
                  <a16:creationId xmlns:a16="http://schemas.microsoft.com/office/drawing/2014/main" id="{D84E76D0-F1AA-43A3-AF16-FC0C11A8B6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0" name="Rectangle 8">
              <a:extLst>
                <a:ext uri="{FF2B5EF4-FFF2-40B4-BE49-F238E27FC236}">
                  <a16:creationId xmlns:a16="http://schemas.microsoft.com/office/drawing/2014/main" id="{9734AB48-FF75-47D2-A2D4-813E3668D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1" name="Freeform 9">
              <a:extLst>
                <a:ext uri="{FF2B5EF4-FFF2-40B4-BE49-F238E27FC236}">
                  <a16:creationId xmlns:a16="http://schemas.microsoft.com/office/drawing/2014/main" id="{1368D216-2271-414F-8E2F-BBD7BAE5B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" name="Freeform 10">
              <a:extLst>
                <a:ext uri="{FF2B5EF4-FFF2-40B4-BE49-F238E27FC236}">
                  <a16:creationId xmlns:a16="http://schemas.microsoft.com/office/drawing/2014/main" id="{78B8D732-8D97-4C44-AD9D-A701837D8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" name="Freeform 11">
              <a:extLst>
                <a:ext uri="{FF2B5EF4-FFF2-40B4-BE49-F238E27FC236}">
                  <a16:creationId xmlns:a16="http://schemas.microsoft.com/office/drawing/2014/main" id="{EC4E30E9-8EDF-4BD6-8B3D-62A3CBE9DD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" name="Freeform 12">
              <a:extLst>
                <a:ext uri="{FF2B5EF4-FFF2-40B4-BE49-F238E27FC236}">
                  <a16:creationId xmlns:a16="http://schemas.microsoft.com/office/drawing/2014/main" id="{EF6A7406-59C6-46D9-99E9-438B2A9D3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" name="Freeform 13">
              <a:extLst>
                <a:ext uri="{FF2B5EF4-FFF2-40B4-BE49-F238E27FC236}">
                  <a16:creationId xmlns:a16="http://schemas.microsoft.com/office/drawing/2014/main" id="{D1DD83FF-178D-48F7-B949-BEA201D49B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6" name="Freeform 14">
              <a:extLst>
                <a:ext uri="{FF2B5EF4-FFF2-40B4-BE49-F238E27FC236}">
                  <a16:creationId xmlns:a16="http://schemas.microsoft.com/office/drawing/2014/main" id="{6A5A29AD-C101-4CE2-979A-6DCB4A7A4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7" name="Freeform 15">
              <a:extLst>
                <a:ext uri="{FF2B5EF4-FFF2-40B4-BE49-F238E27FC236}">
                  <a16:creationId xmlns:a16="http://schemas.microsoft.com/office/drawing/2014/main" id="{7E64DC01-A372-4A6D-9F23-2A5CBF99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Freeform 16">
              <a:extLst>
                <a:ext uri="{FF2B5EF4-FFF2-40B4-BE49-F238E27FC236}">
                  <a16:creationId xmlns:a16="http://schemas.microsoft.com/office/drawing/2014/main" id="{0E0D1E88-1947-4726-BC4B-0B8C3ECC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Freeform 17">
              <a:extLst>
                <a:ext uri="{FF2B5EF4-FFF2-40B4-BE49-F238E27FC236}">
                  <a16:creationId xmlns:a16="http://schemas.microsoft.com/office/drawing/2014/main" id="{EA9ECCEF-2E16-4CA2-85D4-9EB37FE66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Freeform 18">
              <a:extLst>
                <a:ext uri="{FF2B5EF4-FFF2-40B4-BE49-F238E27FC236}">
                  <a16:creationId xmlns:a16="http://schemas.microsoft.com/office/drawing/2014/main" id="{1C6C3FA0-B2D3-4D4D-8628-B14A3FA77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Freeform 19">
              <a:extLst>
                <a:ext uri="{FF2B5EF4-FFF2-40B4-BE49-F238E27FC236}">
                  <a16:creationId xmlns:a16="http://schemas.microsoft.com/office/drawing/2014/main" id="{3A753C5E-01E1-4D65-A6EB-E5930DCFD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Freeform 20">
              <a:extLst>
                <a:ext uri="{FF2B5EF4-FFF2-40B4-BE49-F238E27FC236}">
                  <a16:creationId xmlns:a16="http://schemas.microsoft.com/office/drawing/2014/main" id="{E46804AC-3189-4DC2-9BC5-384EC685C4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Freeform 21">
              <a:extLst>
                <a:ext uri="{FF2B5EF4-FFF2-40B4-BE49-F238E27FC236}">
                  <a16:creationId xmlns:a16="http://schemas.microsoft.com/office/drawing/2014/main" id="{010BEEA6-B9B9-4D2F-AD3E-8EC9E0C99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Freeform 22">
              <a:extLst>
                <a:ext uri="{FF2B5EF4-FFF2-40B4-BE49-F238E27FC236}">
                  <a16:creationId xmlns:a16="http://schemas.microsoft.com/office/drawing/2014/main" id="{B3932E83-9873-4D25-86A5-6EE3B14DA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Freeform 23">
              <a:extLst>
                <a:ext uri="{FF2B5EF4-FFF2-40B4-BE49-F238E27FC236}">
                  <a16:creationId xmlns:a16="http://schemas.microsoft.com/office/drawing/2014/main" id="{1A310838-FF82-41D6-9EF9-A5F113EB8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6" name="Freeform 24">
              <a:extLst>
                <a:ext uri="{FF2B5EF4-FFF2-40B4-BE49-F238E27FC236}">
                  <a16:creationId xmlns:a16="http://schemas.microsoft.com/office/drawing/2014/main" id="{CDBAD0C9-1C9F-40DA-BA69-27A23103A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Freeform 25">
              <a:extLst>
                <a:ext uri="{FF2B5EF4-FFF2-40B4-BE49-F238E27FC236}">
                  <a16:creationId xmlns:a16="http://schemas.microsoft.com/office/drawing/2014/main" id="{D17596AA-5D74-406E-A51A-16BEDC312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Freeform 26">
              <a:extLst>
                <a:ext uri="{FF2B5EF4-FFF2-40B4-BE49-F238E27FC236}">
                  <a16:creationId xmlns:a16="http://schemas.microsoft.com/office/drawing/2014/main" id="{DDDC92CF-60F7-4965-B1F2-F81903BB6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Freeform 27">
              <a:extLst>
                <a:ext uri="{FF2B5EF4-FFF2-40B4-BE49-F238E27FC236}">
                  <a16:creationId xmlns:a16="http://schemas.microsoft.com/office/drawing/2014/main" id="{23107427-2EC2-41B7-B146-DBA62F941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Freeform 28">
              <a:extLst>
                <a:ext uri="{FF2B5EF4-FFF2-40B4-BE49-F238E27FC236}">
                  <a16:creationId xmlns:a16="http://schemas.microsoft.com/office/drawing/2014/main" id="{7E2FAD21-CCF3-4EC4-8DFC-7DB86329B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1" name="Freeform 29">
              <a:extLst>
                <a:ext uri="{FF2B5EF4-FFF2-40B4-BE49-F238E27FC236}">
                  <a16:creationId xmlns:a16="http://schemas.microsoft.com/office/drawing/2014/main" id="{EE3D718C-F3A6-400C-AC0A-722BDF50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2" name="Freeform 30">
              <a:extLst>
                <a:ext uri="{FF2B5EF4-FFF2-40B4-BE49-F238E27FC236}">
                  <a16:creationId xmlns:a16="http://schemas.microsoft.com/office/drawing/2014/main" id="{2CC9F20E-57E9-4CAB-94E6-3036968D2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" name="Freeform 31">
              <a:extLst>
                <a:ext uri="{FF2B5EF4-FFF2-40B4-BE49-F238E27FC236}">
                  <a16:creationId xmlns:a16="http://schemas.microsoft.com/office/drawing/2014/main" id="{3AB3EB8C-4DD3-4AB3-B928-8D63333EB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4" name="Freeform 32">
              <a:extLst>
                <a:ext uri="{FF2B5EF4-FFF2-40B4-BE49-F238E27FC236}">
                  <a16:creationId xmlns:a16="http://schemas.microsoft.com/office/drawing/2014/main" id="{78EC0F3C-B7A5-4751-B558-C559831EB2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5" name="Rectangle 33">
              <a:extLst>
                <a:ext uri="{FF2B5EF4-FFF2-40B4-BE49-F238E27FC236}">
                  <a16:creationId xmlns:a16="http://schemas.microsoft.com/office/drawing/2014/main" id="{CB4A11DF-A9A4-4BF8-8C77-67CEF8BC3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6" name="Freeform 34">
              <a:extLst>
                <a:ext uri="{FF2B5EF4-FFF2-40B4-BE49-F238E27FC236}">
                  <a16:creationId xmlns:a16="http://schemas.microsoft.com/office/drawing/2014/main" id="{D06C7FB4-5DD3-4914-AC07-BEEBD5BF7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7" name="Freeform 35">
              <a:extLst>
                <a:ext uri="{FF2B5EF4-FFF2-40B4-BE49-F238E27FC236}">
                  <a16:creationId xmlns:a16="http://schemas.microsoft.com/office/drawing/2014/main" id="{DCB7F6AD-2DBD-4EB2-8C64-694124B4B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8" name="Freeform 36">
              <a:extLst>
                <a:ext uri="{FF2B5EF4-FFF2-40B4-BE49-F238E27FC236}">
                  <a16:creationId xmlns:a16="http://schemas.microsoft.com/office/drawing/2014/main" id="{9E5550B6-5605-4E54-A195-B4BF775F7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9" name="Freeform 37">
              <a:extLst>
                <a:ext uri="{FF2B5EF4-FFF2-40B4-BE49-F238E27FC236}">
                  <a16:creationId xmlns:a16="http://schemas.microsoft.com/office/drawing/2014/main" id="{E304A2E6-18F7-46E4-9E04-3BC7CB760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0" name="Freeform 38">
              <a:extLst>
                <a:ext uri="{FF2B5EF4-FFF2-40B4-BE49-F238E27FC236}">
                  <a16:creationId xmlns:a16="http://schemas.microsoft.com/office/drawing/2014/main" id="{9C72B715-DEA5-4B4E-B501-AB464DED7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1" name="Freeform 39">
              <a:extLst>
                <a:ext uri="{FF2B5EF4-FFF2-40B4-BE49-F238E27FC236}">
                  <a16:creationId xmlns:a16="http://schemas.microsoft.com/office/drawing/2014/main" id="{2437C95C-AE26-46C4-B31F-8AB902D46B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2" name="Freeform 40">
              <a:extLst>
                <a:ext uri="{FF2B5EF4-FFF2-40B4-BE49-F238E27FC236}">
                  <a16:creationId xmlns:a16="http://schemas.microsoft.com/office/drawing/2014/main" id="{BBA27273-38F8-4A36-B028-A32478B6C5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" name="Freeform 41">
              <a:extLst>
                <a:ext uri="{FF2B5EF4-FFF2-40B4-BE49-F238E27FC236}">
                  <a16:creationId xmlns:a16="http://schemas.microsoft.com/office/drawing/2014/main" id="{E51A07CA-2C97-4B89-8C8F-FDA4C9CD0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4" name="Freeform 42">
              <a:extLst>
                <a:ext uri="{FF2B5EF4-FFF2-40B4-BE49-F238E27FC236}">
                  <a16:creationId xmlns:a16="http://schemas.microsoft.com/office/drawing/2014/main" id="{EE5FA2D7-5F6C-4D04-9AC4-F3396C956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5" name="Freeform 43">
              <a:extLst>
                <a:ext uri="{FF2B5EF4-FFF2-40B4-BE49-F238E27FC236}">
                  <a16:creationId xmlns:a16="http://schemas.microsoft.com/office/drawing/2014/main" id="{520D88A1-74EF-4BEF-AA1E-F326A663D5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6" name="Freeform 44">
              <a:extLst>
                <a:ext uri="{FF2B5EF4-FFF2-40B4-BE49-F238E27FC236}">
                  <a16:creationId xmlns:a16="http://schemas.microsoft.com/office/drawing/2014/main" id="{1EA8D0F6-A8B5-4DA9-BE93-BF469E1DD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7" name="Rectangle 45">
              <a:extLst>
                <a:ext uri="{FF2B5EF4-FFF2-40B4-BE49-F238E27FC236}">
                  <a16:creationId xmlns:a16="http://schemas.microsoft.com/office/drawing/2014/main" id="{901DDDC8-E72F-42BE-AA19-1EF49F7C3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8" name="Freeform 46">
              <a:extLst>
                <a:ext uri="{FF2B5EF4-FFF2-40B4-BE49-F238E27FC236}">
                  <a16:creationId xmlns:a16="http://schemas.microsoft.com/office/drawing/2014/main" id="{B7F08799-84CC-4FEA-BA09-9433D6F87B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9" name="Freeform 47">
              <a:extLst>
                <a:ext uri="{FF2B5EF4-FFF2-40B4-BE49-F238E27FC236}">
                  <a16:creationId xmlns:a16="http://schemas.microsoft.com/office/drawing/2014/main" id="{79BFE384-A6F5-453B-9EF3-5AED3651E3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0" name="Freeform 48">
              <a:extLst>
                <a:ext uri="{FF2B5EF4-FFF2-40B4-BE49-F238E27FC236}">
                  <a16:creationId xmlns:a16="http://schemas.microsoft.com/office/drawing/2014/main" id="{0DFA5601-E0AD-4408-88DA-E4EC88C3E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1" name="Freeform 49">
              <a:extLst>
                <a:ext uri="{FF2B5EF4-FFF2-40B4-BE49-F238E27FC236}">
                  <a16:creationId xmlns:a16="http://schemas.microsoft.com/office/drawing/2014/main" id="{56D418E4-5A45-4E6E-933E-FB1CE91AD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2" name="Freeform 50">
              <a:extLst>
                <a:ext uri="{FF2B5EF4-FFF2-40B4-BE49-F238E27FC236}">
                  <a16:creationId xmlns:a16="http://schemas.microsoft.com/office/drawing/2014/main" id="{5C69D665-56A6-4A37-AD1F-99694ECE6A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3" name="Freeform 51">
              <a:extLst>
                <a:ext uri="{FF2B5EF4-FFF2-40B4-BE49-F238E27FC236}">
                  <a16:creationId xmlns:a16="http://schemas.microsoft.com/office/drawing/2014/main" id="{63233125-FD9D-4C9E-A6BE-A980F6D0D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4" name="Freeform 52">
              <a:extLst>
                <a:ext uri="{FF2B5EF4-FFF2-40B4-BE49-F238E27FC236}">
                  <a16:creationId xmlns:a16="http://schemas.microsoft.com/office/drawing/2014/main" id="{306D92BE-D0C9-4E40-A670-395526119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5" name="Freeform 53">
              <a:extLst>
                <a:ext uri="{FF2B5EF4-FFF2-40B4-BE49-F238E27FC236}">
                  <a16:creationId xmlns:a16="http://schemas.microsoft.com/office/drawing/2014/main" id="{EAEF90F1-3367-4F79-9D5A-6C553F260E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6" name="Freeform 54">
              <a:extLst>
                <a:ext uri="{FF2B5EF4-FFF2-40B4-BE49-F238E27FC236}">
                  <a16:creationId xmlns:a16="http://schemas.microsoft.com/office/drawing/2014/main" id="{D6A83746-02ED-4DC5-AEFC-893A1D1FC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7" name="Freeform 55">
              <a:extLst>
                <a:ext uri="{FF2B5EF4-FFF2-40B4-BE49-F238E27FC236}">
                  <a16:creationId xmlns:a16="http://schemas.microsoft.com/office/drawing/2014/main" id="{870B08E6-DF62-467D-939C-3F1F98E6E1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8" name="Freeform 56">
              <a:extLst>
                <a:ext uri="{FF2B5EF4-FFF2-40B4-BE49-F238E27FC236}">
                  <a16:creationId xmlns:a16="http://schemas.microsoft.com/office/drawing/2014/main" id="{E62C43E8-6EED-4775-A812-B307C3BB6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9" name="Freeform 57">
              <a:extLst>
                <a:ext uri="{FF2B5EF4-FFF2-40B4-BE49-F238E27FC236}">
                  <a16:creationId xmlns:a16="http://schemas.microsoft.com/office/drawing/2014/main" id="{DCA412B6-54EC-4444-8B8A-9D572B08B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0" name="Freeform 58">
              <a:extLst>
                <a:ext uri="{FF2B5EF4-FFF2-40B4-BE49-F238E27FC236}">
                  <a16:creationId xmlns:a16="http://schemas.microsoft.com/office/drawing/2014/main" id="{7322FB00-608C-46A7-868E-01A55C600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B8DE5EA2-C86F-45CC-A9F1-5100DE1D1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rgbClr val="FFFFFF">
              <a:alpha val="10000"/>
            </a:srgbClr>
          </a:solidFill>
        </p:grpSpPr>
        <p:sp>
          <p:nvSpPr>
            <p:cNvPr id="173" name="Freeform 32">
              <a:extLst>
                <a:ext uri="{FF2B5EF4-FFF2-40B4-BE49-F238E27FC236}">
                  <a16:creationId xmlns:a16="http://schemas.microsoft.com/office/drawing/2014/main" id="{9AA01EC3-108D-4DFC-A750-19ACE71FB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" name="Freeform 33">
              <a:extLst>
                <a:ext uri="{FF2B5EF4-FFF2-40B4-BE49-F238E27FC236}">
                  <a16:creationId xmlns:a16="http://schemas.microsoft.com/office/drawing/2014/main" id="{A9FCB53A-15A0-47CE-BF67-ADA8B12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5" name="Freeform 34">
              <a:extLst>
                <a:ext uri="{FF2B5EF4-FFF2-40B4-BE49-F238E27FC236}">
                  <a16:creationId xmlns:a16="http://schemas.microsoft.com/office/drawing/2014/main" id="{013DEB80-2F33-454E-ADF4-E250AC4C55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6" name="Freeform 35">
              <a:extLst>
                <a:ext uri="{FF2B5EF4-FFF2-40B4-BE49-F238E27FC236}">
                  <a16:creationId xmlns:a16="http://schemas.microsoft.com/office/drawing/2014/main" id="{7C0608D2-DD43-44FB-9427-8D47F35F9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7" name="Freeform 36">
              <a:extLst>
                <a:ext uri="{FF2B5EF4-FFF2-40B4-BE49-F238E27FC236}">
                  <a16:creationId xmlns:a16="http://schemas.microsoft.com/office/drawing/2014/main" id="{F55DAF32-BF45-427E-8640-FF28881DE1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8" name="Freeform 37">
              <a:extLst>
                <a:ext uri="{FF2B5EF4-FFF2-40B4-BE49-F238E27FC236}">
                  <a16:creationId xmlns:a16="http://schemas.microsoft.com/office/drawing/2014/main" id="{B45620ED-F9C5-455B-A9CC-B55AA19B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9" name="Freeform 38">
              <a:extLst>
                <a:ext uri="{FF2B5EF4-FFF2-40B4-BE49-F238E27FC236}">
                  <a16:creationId xmlns:a16="http://schemas.microsoft.com/office/drawing/2014/main" id="{541EBFC0-CD4B-4ED6-91D7-907517148D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0" name="Freeform 39">
              <a:extLst>
                <a:ext uri="{FF2B5EF4-FFF2-40B4-BE49-F238E27FC236}">
                  <a16:creationId xmlns:a16="http://schemas.microsoft.com/office/drawing/2014/main" id="{340715CE-35AB-48B6-9AEA-55C593A93A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1" name="Freeform 40">
              <a:extLst>
                <a:ext uri="{FF2B5EF4-FFF2-40B4-BE49-F238E27FC236}">
                  <a16:creationId xmlns:a16="http://schemas.microsoft.com/office/drawing/2014/main" id="{D7D01A1B-E910-4A37-82C3-2E0FC595E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2" name="Rectangle 41">
              <a:extLst>
                <a:ext uri="{FF2B5EF4-FFF2-40B4-BE49-F238E27FC236}">
                  <a16:creationId xmlns:a16="http://schemas.microsoft.com/office/drawing/2014/main" id="{8663205C-5E32-4C7F-920B-270F738A1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F757A6-C82B-D9C5-F354-DD24A6731204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-46967" y="3724499"/>
            <a:ext cx="1603049" cy="18825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3F5858A1-84E1-FCA2-EF4F-10A8582187F9}"/>
              </a:ext>
            </a:extLst>
          </p:cNvPr>
          <p:cNvSpPr/>
          <p:nvPr/>
        </p:nvSpPr>
        <p:spPr>
          <a:xfrm>
            <a:off x="1556082" y="3653241"/>
            <a:ext cx="142876" cy="1425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Circle: Hollow 51">
            <a:extLst>
              <a:ext uri="{FF2B5EF4-FFF2-40B4-BE49-F238E27FC236}">
                <a16:creationId xmlns:a16="http://schemas.microsoft.com/office/drawing/2014/main" id="{56C3F662-86A1-2409-C04C-20F3D3D5E57B}"/>
              </a:ext>
            </a:extLst>
          </p:cNvPr>
          <p:cNvSpPr/>
          <p:nvPr/>
        </p:nvSpPr>
        <p:spPr>
          <a:xfrm>
            <a:off x="1402479" y="3501829"/>
            <a:ext cx="457200" cy="445340"/>
          </a:xfrm>
          <a:prstGeom prst="donut">
            <a:avLst>
              <a:gd name="adj" fmla="val 9476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0EF26E9-AB51-5173-BE35-A58BD4BFE771}"/>
              </a:ext>
            </a:extLst>
          </p:cNvPr>
          <p:cNvCxnSpPr>
            <a:cxnSpLocks/>
          </p:cNvCxnSpPr>
          <p:nvPr/>
        </p:nvCxnSpPr>
        <p:spPr>
          <a:xfrm>
            <a:off x="1622654" y="3947169"/>
            <a:ext cx="25174" cy="122274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7458CF22-2560-3D62-605A-2212A53FC02C}"/>
              </a:ext>
            </a:extLst>
          </p:cNvPr>
          <p:cNvSpPr/>
          <p:nvPr/>
        </p:nvSpPr>
        <p:spPr>
          <a:xfrm>
            <a:off x="1567126" y="5124226"/>
            <a:ext cx="142876" cy="142516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B0EC051-5298-7DB7-1763-22856BDDB8C1}"/>
              </a:ext>
            </a:extLst>
          </p:cNvPr>
          <p:cNvSpPr txBox="1"/>
          <p:nvPr/>
        </p:nvSpPr>
        <p:spPr>
          <a:xfrm>
            <a:off x="624780" y="5317327"/>
            <a:ext cx="2027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Arduino Installation + Set up </a:t>
            </a: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670EA227-1480-E9AC-7E7B-5D9DEBFFF49B}"/>
              </a:ext>
            </a:extLst>
          </p:cNvPr>
          <p:cNvCxnSpPr>
            <a:cxnSpLocks/>
          </p:cNvCxnSpPr>
          <p:nvPr/>
        </p:nvCxnSpPr>
        <p:spPr>
          <a:xfrm flipV="1">
            <a:off x="1694603" y="3723999"/>
            <a:ext cx="2027569" cy="574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Oval 182">
            <a:extLst>
              <a:ext uri="{FF2B5EF4-FFF2-40B4-BE49-F238E27FC236}">
                <a16:creationId xmlns:a16="http://schemas.microsoft.com/office/drawing/2014/main" id="{8E69669D-0DB6-949D-7960-8C875471C2C1}"/>
              </a:ext>
            </a:extLst>
          </p:cNvPr>
          <p:cNvSpPr/>
          <p:nvPr/>
        </p:nvSpPr>
        <p:spPr>
          <a:xfrm>
            <a:off x="3722172" y="3642807"/>
            <a:ext cx="142876" cy="1425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67626808-2169-3A0B-B1C9-41ECCD760D0C}"/>
              </a:ext>
            </a:extLst>
          </p:cNvPr>
          <p:cNvSpPr/>
          <p:nvPr/>
        </p:nvSpPr>
        <p:spPr>
          <a:xfrm>
            <a:off x="5938637" y="3638542"/>
            <a:ext cx="142876" cy="1425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Circle: Hollow 184">
            <a:extLst>
              <a:ext uri="{FF2B5EF4-FFF2-40B4-BE49-F238E27FC236}">
                <a16:creationId xmlns:a16="http://schemas.microsoft.com/office/drawing/2014/main" id="{8F60D02A-D145-A1C5-35A5-AA307094675D}"/>
              </a:ext>
            </a:extLst>
          </p:cNvPr>
          <p:cNvSpPr/>
          <p:nvPr/>
        </p:nvSpPr>
        <p:spPr>
          <a:xfrm>
            <a:off x="3565010" y="3491079"/>
            <a:ext cx="457200" cy="445340"/>
          </a:xfrm>
          <a:prstGeom prst="donut">
            <a:avLst>
              <a:gd name="adj" fmla="val 9476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AD6A4FCA-B927-EFAF-88AE-FD4BFBCF4D4F}"/>
              </a:ext>
            </a:extLst>
          </p:cNvPr>
          <p:cNvCxnSpPr>
            <a:cxnSpLocks/>
          </p:cNvCxnSpPr>
          <p:nvPr/>
        </p:nvCxnSpPr>
        <p:spPr>
          <a:xfrm>
            <a:off x="3781023" y="2272108"/>
            <a:ext cx="25174" cy="122274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BA2E775F-1FE7-310E-F6A7-685E176D61F1}"/>
              </a:ext>
            </a:extLst>
          </p:cNvPr>
          <p:cNvSpPr txBox="1"/>
          <p:nvPr/>
        </p:nvSpPr>
        <p:spPr>
          <a:xfrm>
            <a:off x="2378467" y="1578088"/>
            <a:ext cx="283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Programming Workshops </a:t>
            </a:r>
          </a:p>
          <a:p>
            <a:pPr algn="ctr"/>
            <a:r>
              <a:rPr lang="en-GB" dirty="0"/>
              <a:t>(C++ and Arduino )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F1D0B955-3DCF-87C8-8F64-E0498C682A33}"/>
              </a:ext>
            </a:extLst>
          </p:cNvPr>
          <p:cNvCxnSpPr>
            <a:cxnSpLocks/>
          </p:cNvCxnSpPr>
          <p:nvPr/>
        </p:nvCxnSpPr>
        <p:spPr>
          <a:xfrm flipV="1">
            <a:off x="3888058" y="3722936"/>
            <a:ext cx="2027569" cy="574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Circle: Hollow 188">
            <a:extLst>
              <a:ext uri="{FF2B5EF4-FFF2-40B4-BE49-F238E27FC236}">
                <a16:creationId xmlns:a16="http://schemas.microsoft.com/office/drawing/2014/main" id="{43872414-2B89-3A81-7456-463F44F76D93}"/>
              </a:ext>
            </a:extLst>
          </p:cNvPr>
          <p:cNvSpPr/>
          <p:nvPr/>
        </p:nvSpPr>
        <p:spPr>
          <a:xfrm>
            <a:off x="5781475" y="3491079"/>
            <a:ext cx="457200" cy="445340"/>
          </a:xfrm>
          <a:prstGeom prst="donut">
            <a:avLst>
              <a:gd name="adj" fmla="val 9476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AF6CB7A-39F5-DD93-5E7D-A4AADDEA3105}"/>
              </a:ext>
            </a:extLst>
          </p:cNvPr>
          <p:cNvSpPr txBox="1"/>
          <p:nvPr/>
        </p:nvSpPr>
        <p:spPr>
          <a:xfrm>
            <a:off x="4673959" y="5160272"/>
            <a:ext cx="283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Competition Preparation </a:t>
            </a:r>
          </a:p>
          <a:p>
            <a:pPr algn="ctr"/>
            <a:endParaRPr lang="en-GB" dirty="0"/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C65A0877-CC8E-FF2C-F2AE-9FA29EFD8E53}"/>
              </a:ext>
            </a:extLst>
          </p:cNvPr>
          <p:cNvCxnSpPr>
            <a:cxnSpLocks/>
          </p:cNvCxnSpPr>
          <p:nvPr/>
        </p:nvCxnSpPr>
        <p:spPr>
          <a:xfrm>
            <a:off x="6010075" y="3956692"/>
            <a:ext cx="25174" cy="122274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Oval 191">
            <a:extLst>
              <a:ext uri="{FF2B5EF4-FFF2-40B4-BE49-F238E27FC236}">
                <a16:creationId xmlns:a16="http://schemas.microsoft.com/office/drawing/2014/main" id="{325AAE12-9983-6581-8F5E-57640E2AC2D7}"/>
              </a:ext>
            </a:extLst>
          </p:cNvPr>
          <p:cNvSpPr/>
          <p:nvPr/>
        </p:nvSpPr>
        <p:spPr>
          <a:xfrm>
            <a:off x="3733398" y="2235015"/>
            <a:ext cx="120424" cy="126767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747FAED8-3DCE-78CF-ADD7-2B6BF6ED6E3F}"/>
              </a:ext>
            </a:extLst>
          </p:cNvPr>
          <p:cNvSpPr/>
          <p:nvPr/>
        </p:nvSpPr>
        <p:spPr>
          <a:xfrm>
            <a:off x="5968678" y="5043140"/>
            <a:ext cx="120424" cy="126767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06A76BAA-1DD6-FBA9-8675-95C8F5B3876D}"/>
              </a:ext>
            </a:extLst>
          </p:cNvPr>
          <p:cNvCxnSpPr>
            <a:cxnSpLocks/>
          </p:cNvCxnSpPr>
          <p:nvPr/>
        </p:nvCxnSpPr>
        <p:spPr>
          <a:xfrm flipV="1">
            <a:off x="6104523" y="3709226"/>
            <a:ext cx="2027569" cy="574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Oval 194">
            <a:extLst>
              <a:ext uri="{FF2B5EF4-FFF2-40B4-BE49-F238E27FC236}">
                <a16:creationId xmlns:a16="http://schemas.microsoft.com/office/drawing/2014/main" id="{FC50E21E-3EB9-71A9-B24D-0804E5517B50}"/>
              </a:ext>
            </a:extLst>
          </p:cNvPr>
          <p:cNvSpPr/>
          <p:nvPr/>
        </p:nvSpPr>
        <p:spPr>
          <a:xfrm>
            <a:off x="8083664" y="3651678"/>
            <a:ext cx="142876" cy="1425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Circle: Hollow 195">
            <a:extLst>
              <a:ext uri="{FF2B5EF4-FFF2-40B4-BE49-F238E27FC236}">
                <a16:creationId xmlns:a16="http://schemas.microsoft.com/office/drawing/2014/main" id="{4245CD22-96A8-9710-EF2D-5A693AD530DD}"/>
              </a:ext>
            </a:extLst>
          </p:cNvPr>
          <p:cNvSpPr/>
          <p:nvPr/>
        </p:nvSpPr>
        <p:spPr>
          <a:xfrm>
            <a:off x="7935057" y="3504000"/>
            <a:ext cx="457200" cy="445340"/>
          </a:xfrm>
          <a:prstGeom prst="donut">
            <a:avLst>
              <a:gd name="adj" fmla="val 9476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CED22B41-66D1-12A5-65DB-0DA4800DEDA5}"/>
              </a:ext>
            </a:extLst>
          </p:cNvPr>
          <p:cNvCxnSpPr>
            <a:cxnSpLocks/>
          </p:cNvCxnSpPr>
          <p:nvPr/>
        </p:nvCxnSpPr>
        <p:spPr>
          <a:xfrm>
            <a:off x="8130377" y="2299949"/>
            <a:ext cx="25174" cy="122274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Oval 197">
            <a:extLst>
              <a:ext uri="{FF2B5EF4-FFF2-40B4-BE49-F238E27FC236}">
                <a16:creationId xmlns:a16="http://schemas.microsoft.com/office/drawing/2014/main" id="{408BB2C8-075B-2349-FC11-3BE4D2B3F2DF}"/>
              </a:ext>
            </a:extLst>
          </p:cNvPr>
          <p:cNvSpPr/>
          <p:nvPr/>
        </p:nvSpPr>
        <p:spPr>
          <a:xfrm>
            <a:off x="8081230" y="2215555"/>
            <a:ext cx="120424" cy="126767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260292E-44FE-DF5B-8B72-9BE7CB57A20D}"/>
              </a:ext>
            </a:extLst>
          </p:cNvPr>
          <p:cNvSpPr txBox="1"/>
          <p:nvPr/>
        </p:nvSpPr>
        <p:spPr>
          <a:xfrm>
            <a:off x="6739959" y="1538166"/>
            <a:ext cx="2830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Quality Testing and Final Testing  </a:t>
            </a:r>
          </a:p>
          <a:p>
            <a:pPr algn="ctr"/>
            <a:endParaRPr lang="en-GB" dirty="0"/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0BEDD191-611B-CA4E-AF42-373DD26FE5AF}"/>
              </a:ext>
            </a:extLst>
          </p:cNvPr>
          <p:cNvCxnSpPr>
            <a:cxnSpLocks/>
          </p:cNvCxnSpPr>
          <p:nvPr/>
        </p:nvCxnSpPr>
        <p:spPr>
          <a:xfrm flipV="1">
            <a:off x="8280699" y="3708652"/>
            <a:ext cx="2027569" cy="574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Oval 200">
            <a:extLst>
              <a:ext uri="{FF2B5EF4-FFF2-40B4-BE49-F238E27FC236}">
                <a16:creationId xmlns:a16="http://schemas.microsoft.com/office/drawing/2014/main" id="{F21BF6B8-ADE8-E488-5310-EB8A3F794D99}"/>
              </a:ext>
            </a:extLst>
          </p:cNvPr>
          <p:cNvSpPr/>
          <p:nvPr/>
        </p:nvSpPr>
        <p:spPr>
          <a:xfrm>
            <a:off x="10290989" y="3651678"/>
            <a:ext cx="142876" cy="1425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FA0B80D9-F1EA-3C25-8E63-40BBC01186DD}"/>
              </a:ext>
            </a:extLst>
          </p:cNvPr>
          <p:cNvCxnSpPr>
            <a:cxnSpLocks/>
          </p:cNvCxnSpPr>
          <p:nvPr/>
        </p:nvCxnSpPr>
        <p:spPr>
          <a:xfrm>
            <a:off x="10361354" y="3972744"/>
            <a:ext cx="25174" cy="122274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ircle: Hollow 202">
            <a:extLst>
              <a:ext uri="{FF2B5EF4-FFF2-40B4-BE49-F238E27FC236}">
                <a16:creationId xmlns:a16="http://schemas.microsoft.com/office/drawing/2014/main" id="{4E377B5B-3C0F-9912-9B27-ABE36A0E37D5}"/>
              </a:ext>
            </a:extLst>
          </p:cNvPr>
          <p:cNvSpPr/>
          <p:nvPr/>
        </p:nvSpPr>
        <p:spPr>
          <a:xfrm>
            <a:off x="10133827" y="3501829"/>
            <a:ext cx="457200" cy="445340"/>
          </a:xfrm>
          <a:prstGeom prst="donut">
            <a:avLst>
              <a:gd name="adj" fmla="val 9476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C435F78C-CD20-9CC0-3CE4-68CCD451BC14}"/>
              </a:ext>
            </a:extLst>
          </p:cNvPr>
          <p:cNvSpPr/>
          <p:nvPr/>
        </p:nvSpPr>
        <p:spPr>
          <a:xfrm>
            <a:off x="10313729" y="5157227"/>
            <a:ext cx="120424" cy="126767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EB4DC922-5579-7178-CBEC-BF9A8CBA8346}"/>
              </a:ext>
            </a:extLst>
          </p:cNvPr>
          <p:cNvSpPr txBox="1"/>
          <p:nvPr/>
        </p:nvSpPr>
        <p:spPr>
          <a:xfrm>
            <a:off x="8833077" y="5337189"/>
            <a:ext cx="283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Follow the Line Competition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C0A77193-B790-6D56-A98C-14C205E688DD}"/>
              </a:ext>
            </a:extLst>
          </p:cNvPr>
          <p:cNvCxnSpPr>
            <a:cxnSpLocks/>
          </p:cNvCxnSpPr>
          <p:nvPr/>
        </p:nvCxnSpPr>
        <p:spPr>
          <a:xfrm>
            <a:off x="10454315" y="3721191"/>
            <a:ext cx="1799597" cy="1745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AA1AB1AE-9AE8-9D43-F906-56FBE05A3406}"/>
              </a:ext>
            </a:extLst>
          </p:cNvPr>
          <p:cNvSpPr txBox="1"/>
          <p:nvPr/>
        </p:nvSpPr>
        <p:spPr>
          <a:xfrm>
            <a:off x="2652348" y="417512"/>
            <a:ext cx="664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/>
              <a:t>Timeline for our upcoming events</a:t>
            </a:r>
          </a:p>
        </p:txBody>
      </p:sp>
      <p:pic>
        <p:nvPicPr>
          <p:cNvPr id="212" name="Picture 211">
            <a:extLst>
              <a:ext uri="{FF2B5EF4-FFF2-40B4-BE49-F238E27FC236}">
                <a16:creationId xmlns:a16="http://schemas.microsoft.com/office/drawing/2014/main" id="{F8B1B68A-8556-ECA5-762A-F5E249F86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424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873E5-27A4-79F7-43E7-62368042F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387" y="2256366"/>
            <a:ext cx="4459287" cy="39650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1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39C8B31-283A-14FB-3AB4-7C3F5161F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435" y="874456"/>
            <a:ext cx="2384450" cy="2423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A18694-FC8F-20B8-094E-3AB21FD8F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887" y="828553"/>
            <a:ext cx="2583056" cy="26081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276FD4-2A73-B61E-A821-94B9276D1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1111" y="3429000"/>
            <a:ext cx="2564812" cy="25566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DE43DC-45A3-1352-395B-12AB893601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4594" y="3438497"/>
            <a:ext cx="2561574" cy="25450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3BEFCD-DF6B-3761-B3BB-C09C0FB5BA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5168" y="903288"/>
            <a:ext cx="2384450" cy="23654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9C24A9F-F802-A354-DC63-C7EE89994A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7448" y="3515592"/>
            <a:ext cx="2513855" cy="25138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39835B-B6F1-4695-A06F-BF8011C5072F}"/>
              </a:ext>
            </a:extLst>
          </p:cNvPr>
          <p:cNvSpPr txBox="1"/>
          <p:nvPr/>
        </p:nvSpPr>
        <p:spPr>
          <a:xfrm>
            <a:off x="2820115" y="263525"/>
            <a:ext cx="664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/>
              <a:t>Teams that Competed Last Year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C9087C3-6285-B43B-C230-C415A76AD3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33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873E5-27A4-79F7-43E7-62368042F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387" y="2256366"/>
            <a:ext cx="4459287" cy="39650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1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2" name="WhatsApp Video 2022-12-14 at 00.22.30">
            <a:hlinkClick r:id="" action="ppaction://media"/>
            <a:extLst>
              <a:ext uri="{FF2B5EF4-FFF2-40B4-BE49-F238E27FC236}">
                <a16:creationId xmlns:a16="http://schemas.microsoft.com/office/drawing/2014/main" id="{74887DD4-13BD-A070-3081-E7D20E0ED5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95378" y="263525"/>
            <a:ext cx="3493292" cy="63842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DF73A2-FDF1-1D55-5B89-C1ABA71A8A31}"/>
              </a:ext>
            </a:extLst>
          </p:cNvPr>
          <p:cNvSpPr txBox="1"/>
          <p:nvPr/>
        </p:nvSpPr>
        <p:spPr>
          <a:xfrm>
            <a:off x="10296915" y="131996"/>
            <a:ext cx="1953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/>
              <a:t>Pre-view: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34914D-1C3B-5B7A-C2FA-8CBB87CDB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7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789515-83EA-5EAF-56F4-B657637B3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GB" sz="3200"/>
              <a:t>Follow the Line Competition 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873E5-27A4-79F7-43E7-62368042F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851" y="1532210"/>
            <a:ext cx="4459287" cy="39650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sz="2000"/>
          </a:p>
          <a:p>
            <a:r>
              <a:rPr lang="en-GB" sz="2000"/>
              <a:t>Team Competition – 4/5 students per team </a:t>
            </a:r>
          </a:p>
          <a:p>
            <a:r>
              <a:rPr lang="en-GB" sz="2000"/>
              <a:t>During the competition, your robot must complete the whole track.</a:t>
            </a:r>
          </a:p>
          <a:p>
            <a:r>
              <a:rPr lang="en-GB" sz="2000"/>
              <a:t>Judged based on lap time.</a:t>
            </a:r>
          </a:p>
          <a:p>
            <a:r>
              <a:rPr lang="en-GB" sz="2000"/>
              <a:t>If the robots goes out of the line, you will be deducted points.</a:t>
            </a:r>
          </a:p>
          <a:p>
            <a:r>
              <a:rPr lang="en-GB" sz="2000"/>
              <a:t>You will be coding using C++ and the Arduino IDE Environment.</a:t>
            </a:r>
          </a:p>
          <a:p>
            <a:endParaRPr lang="en-GB" sz="2000"/>
          </a:p>
          <a:p>
            <a:endParaRPr lang="en-GB" sz="2000" dirty="0"/>
          </a:p>
        </p:txBody>
      </p:sp>
      <p:pic>
        <p:nvPicPr>
          <p:cNvPr id="53" name="Graphic 52" descr="Robot">
            <a:extLst>
              <a:ext uri="{FF2B5EF4-FFF2-40B4-BE49-F238E27FC236}">
                <a16:creationId xmlns:a16="http://schemas.microsoft.com/office/drawing/2014/main" id="{5359D2F2-2B69-EC57-4B27-DC1B777FD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688386"/>
            <a:ext cx="5259859" cy="525985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1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DCEB652-3610-EF0B-4ECB-82446FE2F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8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674C-5493-4097-C3A1-188DA988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GB"/>
              <a:t>Prizes to be won:</a:t>
            </a:r>
          </a:p>
        </p:txBody>
      </p:sp>
      <p:pic>
        <p:nvPicPr>
          <p:cNvPr id="53" name="Graphic 52" descr="Ribbon">
            <a:extLst>
              <a:ext uri="{FF2B5EF4-FFF2-40B4-BE49-F238E27FC236}">
                <a16:creationId xmlns:a16="http://schemas.microsoft.com/office/drawing/2014/main" id="{848B4CD1-D6C1-6C19-E408-3B29BFAD5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1203" y="2249487"/>
            <a:ext cx="3549650" cy="354965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BAED5-1D15-06C7-79C0-8855AB3A2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727" y="2249487"/>
            <a:ext cx="4710683" cy="3541714"/>
          </a:xfrm>
        </p:spPr>
        <p:txBody>
          <a:bodyPr>
            <a:normAutofit/>
          </a:bodyPr>
          <a:lstStyle/>
          <a:p>
            <a:r>
              <a:rPr lang="en-GB" dirty="0"/>
              <a:t>Best Lap time award</a:t>
            </a:r>
          </a:p>
          <a:p>
            <a:r>
              <a:rPr lang="en-GB" dirty="0"/>
              <a:t>Best Design (by peer voting) award</a:t>
            </a:r>
          </a:p>
          <a:p>
            <a:r>
              <a:rPr lang="en-GB" dirty="0"/>
              <a:t>Most efficient code award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11DFAF-53AB-A155-E864-C3650A6CA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035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678E285C-BE9E-45B7-A3EE-B9792DAE9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B86F577-8905-4B21-8AF3-C1BB34337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D2F1CFF3-A579-4D24-B5F9-1C71BA6F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57601B50-7EB1-43FA-8360-4297BCD76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0BD8B7A-CD01-4638-A2C9-299AC68B9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095B58F9-6C29-48BE-9DA6-385508052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0C84674F-2E8A-4B70-B801-00722CDD5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4F320BB-D6A9-45FE-8556-498B763B1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5493D54A-532A-46ED-AF63-A0A54818E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EAF2EDFA-9C0B-44E2-B4BB-312B58BCA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A3641113-CE35-42A4-B605-41BC06BF4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A2E5B2C-BAC4-4440-9B7E-F38783197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D8A506DF-2E53-42C9-94BE-B98E32E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12934FF8-5F70-40BF-BBB6-5EB941FB9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8EB3FB08-D01D-4E24-BE40-C16269DF6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D24E50D7-2753-4169-AD51-C106DA1B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DF94B7E0-D9B6-4096-94D0-18D3AC0EF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EBC05ADE-BBA2-4387-B005-3196E2E19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BBED1CEE-14D2-442F-AB08-401ABE3EF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4F6574C0-78E8-49EA-84BC-EE9D55707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5BCDB0B-615E-4CA1-AFD5-6B121CB7C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40627863-B7FC-44D1-9E53-E728FFF67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52FD6F8C-3AF1-487E-91F4-6E55146F1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50323CF3-93CB-4E03-95C0-B180BB87A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EB47D82F-CF1B-47E6-9FA2-F3A9C5F94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0606708F-F2D4-4678-8ED2-39041BC64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D7EB95B4-15E4-433D-B36F-21FF341A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500A541B-4C75-497C-A489-097ED2996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5789326F-12A4-48B8-B0ED-A6A2AE0C2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25FA672E-2B65-477F-AA75-6261CE652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Rectangle 33">
              <a:extLst>
                <a:ext uri="{FF2B5EF4-FFF2-40B4-BE49-F238E27FC236}">
                  <a16:creationId xmlns:a16="http://schemas.microsoft.com/office/drawing/2014/main" id="{BB09AF8D-E68B-499C-B9F5-2F365813D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7991AEAD-B5F3-47BA-9F1B-86C16A84A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19A85F58-4C3A-4388-B55C-2329EEAEC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05652F38-94D9-41B7-A699-7E8F0C78D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3C043852-C250-4518-BB89-C91A34917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0CAB9A07-ECF2-416C-8528-F75DACB138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904A314C-A829-4AA6-92E2-529BCCF95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244EE6BA-4569-43ED-9E2E-1FB66201B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BEB8252E-FB2A-4BB5-BEC6-CA10FF6F7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91414711-C3A4-4E96-854A-DDDEB2F2E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86815BA8-3055-4B42-98C3-4202FD92E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44457813-E991-44AE-9A83-B7488D1F3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Rectangle 45">
              <a:extLst>
                <a:ext uri="{FF2B5EF4-FFF2-40B4-BE49-F238E27FC236}">
                  <a16:creationId xmlns:a16="http://schemas.microsoft.com/office/drawing/2014/main" id="{8CE1CF47-A73F-4560-8835-AE1DC51E5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6">
              <a:extLst>
                <a:ext uri="{FF2B5EF4-FFF2-40B4-BE49-F238E27FC236}">
                  <a16:creationId xmlns:a16="http://schemas.microsoft.com/office/drawing/2014/main" id="{C2A935E4-AACC-4CB9-995E-D28617887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93B5B778-8ACB-4004-932D-BD95997B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1434AF34-0919-40AD-84B1-446D4FF2D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29546CF3-6DDD-4073-AB7F-C6E722257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289D46AB-128A-477F-B6C9-F40F115D6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A7DA7E67-3368-44AD-AACD-EB64AE348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78BB1152-AB85-4AD8-BBA1-07CEA1F50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A982E7F2-DD68-4093-B9C5-3E42B475A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A682E224-4CD6-420B-897A-B23D50B82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31B90F10-06CD-480E-8D35-6E0FFFB89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7BC977DB-69B0-4D8D-B77C-E1127EC41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24127454-3FCB-41D6-ACFB-81D7E05A7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58">
              <a:extLst>
                <a:ext uri="{FF2B5EF4-FFF2-40B4-BE49-F238E27FC236}">
                  <a16:creationId xmlns:a16="http://schemas.microsoft.com/office/drawing/2014/main" id="{7AA80D42-B8A8-475B-ADBF-99719CE9F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7C674C-5493-4097-C3A1-188DA988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012" y="4128250"/>
            <a:ext cx="8791575" cy="13016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Let’s do the installation</a:t>
            </a:r>
          </a:p>
        </p:txBody>
      </p:sp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EB6818B6-8C71-0C9E-C119-81FBF0BE1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5307" y="1108038"/>
            <a:ext cx="2893808" cy="2893808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A27705-EC1F-CA71-DE8E-077ADEC1D9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167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674C-5493-4097-C3A1-188DA988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89" y="136604"/>
            <a:ext cx="9905998" cy="1478570"/>
          </a:xfrm>
        </p:spPr>
        <p:txBody>
          <a:bodyPr>
            <a:normAutofit/>
          </a:bodyPr>
          <a:lstStyle/>
          <a:p>
            <a:r>
              <a:rPr lang="en-GB" b="1" u="sng" dirty="0"/>
              <a:t>Installation and setup of Arduino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BAED5-1D15-06C7-79C0-8855AB3A2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18890"/>
            <a:ext cx="9601669" cy="592567"/>
          </a:xfrm>
        </p:spPr>
        <p:txBody>
          <a:bodyPr>
            <a:normAutofit/>
          </a:bodyPr>
          <a:lstStyle/>
          <a:p>
            <a:r>
              <a:rPr lang="en-GB" dirty="0"/>
              <a:t>Step 1: Type in Google Search ‘ Arduino IDE’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90D8C8-C279-19E0-BB7B-4C28F0508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149" y="1911457"/>
            <a:ext cx="8766195" cy="425497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224F156-9FC1-88B9-6FC5-6B59E8A79D2D}"/>
              </a:ext>
            </a:extLst>
          </p:cNvPr>
          <p:cNvSpPr/>
          <p:nvPr/>
        </p:nvSpPr>
        <p:spPr>
          <a:xfrm>
            <a:off x="2372498" y="1988476"/>
            <a:ext cx="1606378" cy="4385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DE7E79-946E-B0E3-E3D3-98304EB78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07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674C-5493-4097-C3A1-188DA988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89" y="136604"/>
            <a:ext cx="9905998" cy="1478570"/>
          </a:xfrm>
        </p:spPr>
        <p:txBody>
          <a:bodyPr>
            <a:normAutofit/>
          </a:bodyPr>
          <a:lstStyle/>
          <a:p>
            <a:r>
              <a:rPr lang="en-GB" b="1" u="sng" dirty="0"/>
              <a:t>Installation and setup of Arduino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BAED5-1D15-06C7-79C0-8855AB3A2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18890"/>
            <a:ext cx="9601669" cy="592567"/>
          </a:xfrm>
        </p:spPr>
        <p:txBody>
          <a:bodyPr>
            <a:normAutofit/>
          </a:bodyPr>
          <a:lstStyle/>
          <a:p>
            <a:r>
              <a:rPr lang="en-GB" dirty="0"/>
              <a:t>Step 2: Click on the top link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90D8C8-C279-19E0-BB7B-4C28F0508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150" y="1911458"/>
            <a:ext cx="8425536" cy="408962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9097B305-26D2-08D5-10FF-EB72F7A7EEA2}"/>
              </a:ext>
            </a:extLst>
          </p:cNvPr>
          <p:cNvSpPr/>
          <p:nvPr/>
        </p:nvSpPr>
        <p:spPr>
          <a:xfrm>
            <a:off x="2038865" y="3212757"/>
            <a:ext cx="630195" cy="32127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C9F7C6-2B72-6206-8AB4-8E32E1C65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29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674C-5493-4097-C3A1-188DA988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89" y="136604"/>
            <a:ext cx="9905998" cy="1478570"/>
          </a:xfrm>
        </p:spPr>
        <p:txBody>
          <a:bodyPr>
            <a:normAutofit/>
          </a:bodyPr>
          <a:lstStyle/>
          <a:p>
            <a:r>
              <a:rPr lang="en-GB" b="1" u="sng" dirty="0"/>
              <a:t>Installation and setup of Arduino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BAED5-1D15-06C7-79C0-8855AB3A2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18890"/>
            <a:ext cx="9601669" cy="592567"/>
          </a:xfrm>
        </p:spPr>
        <p:txBody>
          <a:bodyPr>
            <a:normAutofit/>
          </a:bodyPr>
          <a:lstStyle/>
          <a:p>
            <a:r>
              <a:rPr lang="en-GB" dirty="0"/>
              <a:t>Step 3: Locate your version you need + click download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30BE2D-F207-6469-DF3B-0C2C749A7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911457"/>
            <a:ext cx="9448800" cy="416676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4AB3267-F1E3-BC15-B598-438FFAD7AC05}"/>
              </a:ext>
            </a:extLst>
          </p:cNvPr>
          <p:cNvSpPr/>
          <p:nvPr/>
        </p:nvSpPr>
        <p:spPr>
          <a:xfrm>
            <a:off x="6697362" y="3558746"/>
            <a:ext cx="1680519" cy="2471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8372D2-5F75-369B-B64F-8D2FA0A4AE65}"/>
              </a:ext>
            </a:extLst>
          </p:cNvPr>
          <p:cNvSpPr/>
          <p:nvPr/>
        </p:nvSpPr>
        <p:spPr>
          <a:xfrm>
            <a:off x="6697361" y="4366055"/>
            <a:ext cx="1865871" cy="2471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24E9DB-647F-42B7-B76D-B877B0C7E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915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674C-5493-4097-C3A1-188DA988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89" y="136604"/>
            <a:ext cx="9905998" cy="1478570"/>
          </a:xfrm>
        </p:spPr>
        <p:txBody>
          <a:bodyPr>
            <a:normAutofit/>
          </a:bodyPr>
          <a:lstStyle/>
          <a:p>
            <a:r>
              <a:rPr lang="en-GB" b="1" u="sng" dirty="0"/>
              <a:t>Installation and setup of Arduino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BAED5-1D15-06C7-79C0-8855AB3A2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318890"/>
            <a:ext cx="9601669" cy="592567"/>
          </a:xfrm>
        </p:spPr>
        <p:txBody>
          <a:bodyPr>
            <a:normAutofit/>
          </a:bodyPr>
          <a:lstStyle/>
          <a:p>
            <a:r>
              <a:rPr lang="en-GB" dirty="0"/>
              <a:t>Step 4: Make sure that Arduino Uno on COM4 is selected.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8372D2-5F75-369B-B64F-8D2FA0A4AE65}"/>
              </a:ext>
            </a:extLst>
          </p:cNvPr>
          <p:cNvSpPr/>
          <p:nvPr/>
        </p:nvSpPr>
        <p:spPr>
          <a:xfrm>
            <a:off x="5585253" y="3305432"/>
            <a:ext cx="1865871" cy="2471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E9259D-0DAF-9C48-DAC8-E289BF773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45" y="2858467"/>
            <a:ext cx="8679152" cy="110511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8906C80-B1D7-197A-37F3-EFAEA2FC344B}"/>
              </a:ext>
            </a:extLst>
          </p:cNvPr>
          <p:cNvSpPr/>
          <p:nvPr/>
        </p:nvSpPr>
        <p:spPr>
          <a:xfrm>
            <a:off x="5399903" y="3000012"/>
            <a:ext cx="4497859" cy="11051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7F3B59-FDCD-7BB1-A28D-BE453AA71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686" y="6070959"/>
            <a:ext cx="2207314" cy="7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759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6140</TotalTime>
  <Words>231</Words>
  <Application>Microsoft Office PowerPoint</Application>
  <PresentationFormat>Widescreen</PresentationFormat>
  <Paragraphs>45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Tw Cen MT</vt:lpstr>
      <vt:lpstr>Circuit</vt:lpstr>
      <vt:lpstr>Introduction to Arduino </vt:lpstr>
      <vt:lpstr>PowerPoint Presentation</vt:lpstr>
      <vt:lpstr>Committee Introduction</vt:lpstr>
      <vt:lpstr>PowerPoint Presentation</vt:lpstr>
      <vt:lpstr>PowerPoint Presentation</vt:lpstr>
      <vt:lpstr>PowerPoint Presentation</vt:lpstr>
      <vt:lpstr>Follow the Line Competition </vt:lpstr>
      <vt:lpstr>Prizes to be won:</vt:lpstr>
      <vt:lpstr>Let’s do the installation</vt:lpstr>
      <vt:lpstr>Installation and setup of Arduino </vt:lpstr>
      <vt:lpstr>Installation and setup of Arduino </vt:lpstr>
      <vt:lpstr>Installation and setup of Arduino </vt:lpstr>
      <vt:lpstr>Installation and setup of Arduino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Arduino </dc:title>
  <dc:creator>UG-Sanghvi, Bansari</dc:creator>
  <cp:lastModifiedBy>Bansari Sanghvi</cp:lastModifiedBy>
  <cp:revision>1</cp:revision>
  <dcterms:created xsi:type="dcterms:W3CDTF">2023-10-23T09:49:57Z</dcterms:created>
  <dcterms:modified xsi:type="dcterms:W3CDTF">2023-10-27T16:09:58Z</dcterms:modified>
</cp:coreProperties>
</file>